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CD18AF-3597-4BB1-89A5-065892888D64}" v="3" dt="2021-07-06T09:48:54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ga Gavathopoulou" userId="2c7dd79a-7bac-400c-bd64-997642a4f70a" providerId="ADAL" clId="{64CD18AF-3597-4BB1-89A5-065892888D64}"/>
    <pc:docChg chg="undo custSel modSld">
      <pc:chgData name="Olga Gavathopoulou" userId="2c7dd79a-7bac-400c-bd64-997642a4f70a" providerId="ADAL" clId="{64CD18AF-3597-4BB1-89A5-065892888D64}" dt="2021-07-06T09:49:04.873" v="25" actId="1076"/>
      <pc:docMkLst>
        <pc:docMk/>
      </pc:docMkLst>
      <pc:sldChg chg="addSp modSp mod">
        <pc:chgData name="Olga Gavathopoulou" userId="2c7dd79a-7bac-400c-bd64-997642a4f70a" providerId="ADAL" clId="{64CD18AF-3597-4BB1-89A5-065892888D64}" dt="2021-07-06T09:49:04.873" v="25" actId="1076"/>
        <pc:sldMkLst>
          <pc:docMk/>
          <pc:sldMk cId="922882234" sldId="256"/>
        </pc:sldMkLst>
        <pc:spChg chg="add mod">
          <ac:chgData name="Olga Gavathopoulou" userId="2c7dd79a-7bac-400c-bd64-997642a4f70a" providerId="ADAL" clId="{64CD18AF-3597-4BB1-89A5-065892888D64}" dt="2021-07-06T09:46:07.628" v="7" actId="20577"/>
          <ac:spMkLst>
            <pc:docMk/>
            <pc:sldMk cId="922882234" sldId="256"/>
            <ac:spMk id="225" creationId="{7428E80A-7DB4-4309-BA5C-5FFCD9901BDF}"/>
          </ac:spMkLst>
        </pc:spChg>
        <pc:spChg chg="add mod">
          <ac:chgData name="Olga Gavathopoulou" userId="2c7dd79a-7bac-400c-bd64-997642a4f70a" providerId="ADAL" clId="{64CD18AF-3597-4BB1-89A5-065892888D64}" dt="2021-07-06T09:46:58.235" v="17" actId="1076"/>
          <ac:spMkLst>
            <pc:docMk/>
            <pc:sldMk cId="922882234" sldId="256"/>
            <ac:spMk id="226" creationId="{6930E281-53F4-431F-A48F-B8692178B9B6}"/>
          </ac:spMkLst>
        </pc:spChg>
        <pc:spChg chg="add mod">
          <ac:chgData name="Olga Gavathopoulou" userId="2c7dd79a-7bac-400c-bd64-997642a4f70a" providerId="ADAL" clId="{64CD18AF-3597-4BB1-89A5-065892888D64}" dt="2021-07-06T09:49:04.873" v="25" actId="1076"/>
          <ac:spMkLst>
            <pc:docMk/>
            <pc:sldMk cId="922882234" sldId="256"/>
            <ac:spMk id="227" creationId="{8E510E6A-651B-40FC-95E1-5A208B83CF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7428E80A-7DB4-4309-BA5C-5FFCD9901BDF}"/>
              </a:ext>
            </a:extLst>
          </p:cNvPr>
          <p:cNvSpPr txBox="1"/>
          <p:nvPr/>
        </p:nvSpPr>
        <p:spPr>
          <a:xfrm>
            <a:off x="3609254" y="2868866"/>
            <a:ext cx="4830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ΓΕΩΡΓΙΟΠΟΥΛΟΣ,ΠΑΝΑΓΙΩΤΗΣ,ΚΩΝΣΤΑΝΤΙΝΟΣ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6930E281-53F4-431F-A48F-B8692178B9B6}"/>
              </a:ext>
            </a:extLst>
          </p:cNvPr>
          <p:cNvSpPr txBox="1"/>
          <p:nvPr/>
        </p:nvSpPr>
        <p:spPr>
          <a:xfrm>
            <a:off x="4670064" y="2460891"/>
            <a:ext cx="2610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ΑΤΤΕ3-0233593/</a:t>
            </a:r>
            <a:r>
              <a:rPr lang="el-G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5110046</a:t>
            </a:r>
            <a:r>
              <a:rPr lang="el-GR" dirty="0"/>
              <a:t> 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8E510E6A-651B-40FC-95E1-5A208B83CF5A}"/>
              </a:ext>
            </a:extLst>
          </p:cNvPr>
          <p:cNvSpPr txBox="1"/>
          <p:nvPr/>
        </p:nvSpPr>
        <p:spPr>
          <a:xfrm>
            <a:off x="6470650" y="5600384"/>
            <a:ext cx="161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19.826,88 €</a:t>
            </a:r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9953932BBB198649AE8CA35AC869FCD9" ma:contentTypeVersion="10" ma:contentTypeDescription="Δημιουργία νέου εγγράφου" ma:contentTypeScope="" ma:versionID="62f6a74dde3eacc95da66c4d09206a47">
  <xsd:schema xmlns:xsd="http://www.w3.org/2001/XMLSchema" xmlns:xs="http://www.w3.org/2001/XMLSchema" xmlns:p="http://schemas.microsoft.com/office/2006/metadata/properties" xmlns:ns2="90aa7346-2093-4c26-84a9-5d72f84c9b1a" targetNamespace="http://schemas.microsoft.com/office/2006/metadata/properties" ma:root="true" ma:fieldsID="92fe72c1b546fcd597258265e493b779" ns2:_="">
    <xsd:import namespace="90aa7346-2093-4c26-84a9-5d72f84c9b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aa7346-2093-4c26-84a9-5d72f84c9b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98BDFA-CBFE-4096-A2F0-85EF152C65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aa7346-2093-4c26-84a9-5d72f84c9b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CF271F-2B7A-49FB-8616-4BE441FAB99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2E34BD8-D10C-4076-A4DC-30AF3F4085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242</Words>
  <Application>Microsoft Office PowerPoint</Application>
  <PresentationFormat>Προβολή στην οθόνη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Olga Gavathopoulou</cp:lastModifiedBy>
  <cp:revision>12</cp:revision>
  <dcterms:created xsi:type="dcterms:W3CDTF">2021-05-19T11:41:06Z</dcterms:created>
  <dcterms:modified xsi:type="dcterms:W3CDTF">2021-07-06T09:49:07Z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0x0101009953932BBB198649AE8CA35AC869FCD9</vt:lpwstr>
  </property>
</Properties>
</file>